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33"/>
  </p:handoutMasterIdLst>
  <p:sldIdLst>
    <p:sldId id="297" r:id="rId3"/>
    <p:sldId id="311" r:id="rId4"/>
    <p:sldId id="275" r:id="rId5"/>
    <p:sldId id="298" r:id="rId6"/>
    <p:sldId id="299" r:id="rId7"/>
    <p:sldId id="300" r:id="rId8"/>
    <p:sldId id="301" r:id="rId9"/>
    <p:sldId id="302" r:id="rId10"/>
    <p:sldId id="314" r:id="rId11"/>
    <p:sldId id="303" r:id="rId12"/>
    <p:sldId id="304" r:id="rId13"/>
    <p:sldId id="305" r:id="rId14"/>
    <p:sldId id="306" r:id="rId15"/>
    <p:sldId id="307" r:id="rId16"/>
    <p:sldId id="323" r:id="rId17"/>
    <p:sldId id="308" r:id="rId18"/>
    <p:sldId id="309" r:id="rId19"/>
    <p:sldId id="310" r:id="rId20"/>
    <p:sldId id="312" r:id="rId21"/>
    <p:sldId id="313" r:id="rId22"/>
    <p:sldId id="324" r:id="rId23"/>
    <p:sldId id="325" r:id="rId24"/>
    <p:sldId id="315" r:id="rId25"/>
    <p:sldId id="316" r:id="rId26"/>
    <p:sldId id="317" r:id="rId27"/>
    <p:sldId id="318" r:id="rId28"/>
    <p:sldId id="319" r:id="rId29"/>
    <p:sldId id="320" r:id="rId30"/>
    <p:sldId id="321" r:id="rId31"/>
    <p:sldId id="32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D69"/>
    <a:srgbClr val="777777"/>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740" autoAdjust="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2FA8CF-F66E-426B-BBBA-9E364EBDA8C5}" type="datetimeFigureOut">
              <a:rPr lang="en-AU" smtClean="0"/>
              <a:t>1/11/2015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776134-4740-424A-9938-96A7CC3060B2}" type="slidenum">
              <a:rPr lang="en-AU" smtClean="0"/>
              <a:t>‹#›</a:t>
            </a:fld>
            <a:endParaRPr lang="en-AU"/>
          </a:p>
        </p:txBody>
      </p:sp>
    </p:spTree>
    <p:extLst>
      <p:ext uri="{BB962C8B-B14F-4D97-AF65-F5344CB8AC3E}">
        <p14:creationId xmlns:p14="http://schemas.microsoft.com/office/powerpoint/2010/main" val="35574087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1/11/2015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4348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1/11/2015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254199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t>1/11/2015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99900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7212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130644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94550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715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7152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7937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7006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4479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9059071B-0B3E-4918-BF5D-69F24E61BBDD}" type="datetimeFigureOut">
              <a:rPr lang="en-AU" smtClean="0"/>
              <a:t>1/11/2015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36961398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51115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6155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7587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9071B-0B3E-4918-BF5D-69F24E61BBDD}" type="datetimeFigureOut">
              <a:rPr lang="en-AU" smtClean="0"/>
              <a:t>1/11/2015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282685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059071B-0B3E-4918-BF5D-69F24E61BBDD}" type="datetimeFigureOut">
              <a:rPr lang="en-AU" smtClean="0"/>
              <a:t>1/11/2015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264393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059071B-0B3E-4918-BF5D-69F24E61BBDD}" type="datetimeFigureOut">
              <a:rPr lang="en-AU" smtClean="0"/>
              <a:t>1/11/2015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404162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059071B-0B3E-4918-BF5D-69F24E61BBDD}" type="datetimeFigureOut">
              <a:rPr lang="en-AU" smtClean="0"/>
              <a:t>1/11/2015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4101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9071B-0B3E-4918-BF5D-69F24E61BBDD}" type="datetimeFigureOut">
              <a:rPr lang="en-AU" smtClean="0"/>
              <a:t>1/11/2015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415021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t>1/11/2015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125113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071B-0B3E-4918-BF5D-69F24E61BBDD}" type="datetimeFigureOut">
              <a:rPr lang="en-AU" smtClean="0"/>
              <a:t>1/11/2015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675B90-3ADE-4302-B4DE-BA1F5E374F60}" type="slidenum">
              <a:rPr lang="en-AU" smtClean="0"/>
              <a:t>‹#›</a:t>
            </a:fld>
            <a:endParaRPr lang="en-AU"/>
          </a:p>
        </p:txBody>
      </p:sp>
    </p:spTree>
    <p:extLst>
      <p:ext uri="{BB962C8B-B14F-4D97-AF65-F5344CB8AC3E}">
        <p14:creationId xmlns:p14="http://schemas.microsoft.com/office/powerpoint/2010/main" val="67483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9071B-0B3E-4918-BF5D-69F24E61BBDD}" type="datetimeFigureOut">
              <a:rPr lang="en-AU" smtClean="0"/>
              <a:t>1/11/2015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B90-3ADE-4302-B4DE-BA1F5E374F60}" type="slidenum">
              <a:rPr lang="en-AU" smtClean="0"/>
              <a:t>‹#›</a:t>
            </a:fld>
            <a:endParaRPr lang="en-AU"/>
          </a:p>
        </p:txBody>
      </p:sp>
    </p:spTree>
    <p:extLst>
      <p:ext uri="{BB962C8B-B14F-4D97-AF65-F5344CB8AC3E}">
        <p14:creationId xmlns:p14="http://schemas.microsoft.com/office/powerpoint/2010/main" val="3468135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565D69"/>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9071B-0B3E-4918-BF5D-69F24E61BBDD}" type="datetimeFigureOut">
              <a:rPr lang="en-AU" smtClean="0">
                <a:solidFill>
                  <a:prstClr val="black">
                    <a:tint val="75000"/>
                  </a:prstClr>
                </a:solidFill>
              </a:rPr>
              <a:pPr/>
              <a:t>1/11/2015</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B90-3ADE-4302-B4DE-BA1F5E374F60}"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75263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2400" kern="1200">
          <a:solidFill>
            <a:srgbClr val="565D69"/>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036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18</a:t>
            </a:r>
            <a:endParaRPr lang="en-AU" dirty="0"/>
          </a:p>
        </p:txBody>
      </p:sp>
      <p:sp>
        <p:nvSpPr>
          <p:cNvPr id="3" name="Content Placeholder 2"/>
          <p:cNvSpPr>
            <a:spLocks noGrp="1"/>
          </p:cNvSpPr>
          <p:nvPr>
            <p:ph idx="1"/>
          </p:nvPr>
        </p:nvSpPr>
        <p:spPr/>
        <p:txBody>
          <a:bodyPr>
            <a:normAutofit lnSpcReduction="10000"/>
          </a:bodyPr>
          <a:lstStyle/>
          <a:p>
            <a:r>
              <a:rPr lang="en-AU" smtClean="0"/>
              <a:t>23 “‘Come now, make a bargain with my master, the king of Assyria: I will give you two thousand horses—if you can put riders on them! 24 How can you repulse one officer of the least of my master’s officials, even though you are depending on Egypt for chariots and horsemen[e]? 25 Furthermore, have I come to attack and destroy this place without word from the Lord? The Lord himself told me to march against this country and destroy it.’”</a:t>
            </a:r>
            <a:endParaRPr lang="en-AU" dirty="0"/>
          </a:p>
        </p:txBody>
      </p:sp>
    </p:spTree>
    <p:extLst>
      <p:ext uri="{BB962C8B-B14F-4D97-AF65-F5344CB8AC3E}">
        <p14:creationId xmlns:p14="http://schemas.microsoft.com/office/powerpoint/2010/main" val="3207821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18</a:t>
            </a:r>
            <a:endParaRPr lang="en-AU" dirty="0"/>
          </a:p>
        </p:txBody>
      </p:sp>
      <p:sp>
        <p:nvSpPr>
          <p:cNvPr id="3" name="Content Placeholder 2"/>
          <p:cNvSpPr>
            <a:spLocks noGrp="1"/>
          </p:cNvSpPr>
          <p:nvPr>
            <p:ph idx="1"/>
          </p:nvPr>
        </p:nvSpPr>
        <p:spPr/>
        <p:txBody>
          <a:bodyPr/>
          <a:lstStyle/>
          <a:p>
            <a:r>
              <a:rPr lang="en-AU" dirty="0" smtClean="0"/>
              <a:t>28 Then the commander stood and called out in Hebrew, “Hear the word of the great king, the king of Assyria! 29 This is what the king says: </a:t>
            </a:r>
            <a:r>
              <a:rPr lang="en-AU" u="sng" dirty="0" smtClean="0"/>
              <a:t>Do not let Hezekiah deceive you.</a:t>
            </a:r>
            <a:r>
              <a:rPr lang="en-AU" dirty="0" smtClean="0"/>
              <a:t> He cannot deliver you from my hand. 30 </a:t>
            </a:r>
            <a:r>
              <a:rPr lang="en-AU" u="sng" dirty="0" smtClean="0"/>
              <a:t>Do not let Hezekiah persuade you to trust in the Lord </a:t>
            </a:r>
            <a:r>
              <a:rPr lang="en-AU" dirty="0" smtClean="0"/>
              <a:t>when he says, ‘The Lord will surely deliver us; this city will not be given into the hand of the king of Assyria.’</a:t>
            </a:r>
            <a:endParaRPr lang="en-AU" dirty="0"/>
          </a:p>
        </p:txBody>
      </p:sp>
    </p:spTree>
    <p:extLst>
      <p:ext uri="{BB962C8B-B14F-4D97-AF65-F5344CB8AC3E}">
        <p14:creationId xmlns:p14="http://schemas.microsoft.com/office/powerpoint/2010/main" val="2889050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18</a:t>
            </a:r>
            <a:endParaRPr lang="en-AU" dirty="0"/>
          </a:p>
        </p:txBody>
      </p:sp>
      <p:sp>
        <p:nvSpPr>
          <p:cNvPr id="3" name="Content Placeholder 2"/>
          <p:cNvSpPr>
            <a:spLocks noGrp="1"/>
          </p:cNvSpPr>
          <p:nvPr>
            <p:ph idx="1"/>
          </p:nvPr>
        </p:nvSpPr>
        <p:spPr/>
        <p:txBody>
          <a:bodyPr/>
          <a:lstStyle/>
          <a:p>
            <a:r>
              <a:rPr lang="en-AU" dirty="0" smtClean="0"/>
              <a:t>31 </a:t>
            </a:r>
            <a:r>
              <a:rPr lang="en-AU" u="sng" dirty="0" smtClean="0"/>
              <a:t>“Do not listen to Hezekiah</a:t>
            </a:r>
            <a:r>
              <a:rPr lang="en-AU" dirty="0" smtClean="0"/>
              <a:t>. This is what the king of Assyria says: Make peace with me and come out to me. Then each of you will eat fruit from your own vine and fig tree and drink water from your own cistern, 32 until I come and take you to a land like your own—a land of grain and new wine, a land of bread and vineyards, a land of olive trees and honey. </a:t>
            </a:r>
            <a:r>
              <a:rPr lang="en-AU" u="sng" dirty="0" smtClean="0"/>
              <a:t>Choose life and not death!</a:t>
            </a:r>
            <a:endParaRPr lang="en-AU" u="sng" dirty="0"/>
          </a:p>
        </p:txBody>
      </p:sp>
    </p:spTree>
    <p:extLst>
      <p:ext uri="{BB962C8B-B14F-4D97-AF65-F5344CB8AC3E}">
        <p14:creationId xmlns:p14="http://schemas.microsoft.com/office/powerpoint/2010/main" val="2029318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18</a:t>
            </a:r>
            <a:endParaRPr lang="en-AU" dirty="0"/>
          </a:p>
        </p:txBody>
      </p:sp>
      <p:sp>
        <p:nvSpPr>
          <p:cNvPr id="3" name="Content Placeholder 2"/>
          <p:cNvSpPr>
            <a:spLocks noGrp="1"/>
          </p:cNvSpPr>
          <p:nvPr>
            <p:ph idx="1"/>
          </p:nvPr>
        </p:nvSpPr>
        <p:spPr/>
        <p:txBody>
          <a:bodyPr>
            <a:normAutofit fontScale="92500"/>
          </a:bodyPr>
          <a:lstStyle/>
          <a:p>
            <a:r>
              <a:rPr lang="en-AU" u="sng" dirty="0" smtClean="0"/>
              <a:t>“Do not listen to Hezekiah, for he is misleading you </a:t>
            </a:r>
            <a:r>
              <a:rPr lang="en-AU" dirty="0" smtClean="0"/>
              <a:t>when he says, ‘The Lord will deliver us.’ 33 Has the god of any nation ever delivered his land from the hand of the king of Assyria? 34 Where are the gods of </a:t>
            </a:r>
            <a:r>
              <a:rPr lang="en-AU" dirty="0" err="1" smtClean="0"/>
              <a:t>Hamath</a:t>
            </a:r>
            <a:r>
              <a:rPr lang="en-AU" dirty="0" smtClean="0"/>
              <a:t> and Arpad? Where are the gods of Sepharvaim, </a:t>
            </a:r>
            <a:r>
              <a:rPr lang="en-AU" dirty="0" err="1" smtClean="0"/>
              <a:t>Hena</a:t>
            </a:r>
            <a:r>
              <a:rPr lang="en-AU" dirty="0" smtClean="0"/>
              <a:t> and </a:t>
            </a:r>
            <a:r>
              <a:rPr lang="en-AU" dirty="0" err="1" smtClean="0"/>
              <a:t>Ivvah</a:t>
            </a:r>
            <a:r>
              <a:rPr lang="en-AU" dirty="0" smtClean="0"/>
              <a:t>? Have they rescued Samaria from my hand? 35 Who of all the gods of these countries has been able to save his land from me? </a:t>
            </a:r>
            <a:r>
              <a:rPr lang="en-AU" u="sng" dirty="0" smtClean="0"/>
              <a:t>How then can the Lord deliver Jerusalem from my hand?”</a:t>
            </a:r>
            <a:endParaRPr lang="en-AU" u="sng" dirty="0"/>
          </a:p>
        </p:txBody>
      </p:sp>
    </p:spTree>
    <p:extLst>
      <p:ext uri="{BB962C8B-B14F-4D97-AF65-F5344CB8AC3E}">
        <p14:creationId xmlns:p14="http://schemas.microsoft.com/office/powerpoint/2010/main" val="3633456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BEGINNING OF THE END</a:t>
            </a:r>
            <a:endParaRPr lang="en-AU" dirty="0"/>
          </a:p>
        </p:txBody>
      </p:sp>
      <p:sp>
        <p:nvSpPr>
          <p:cNvPr id="3" name="Content Placeholder 2"/>
          <p:cNvSpPr>
            <a:spLocks noGrp="1"/>
          </p:cNvSpPr>
          <p:nvPr>
            <p:ph idx="1"/>
          </p:nvPr>
        </p:nvSpPr>
        <p:spPr/>
        <p:txBody>
          <a:bodyPr/>
          <a:lstStyle/>
          <a:p>
            <a:r>
              <a:rPr lang="en-AU" dirty="0" smtClean="0"/>
              <a:t>-How do you run a tiny nation when the greatest army in the world is camped on your northern border? </a:t>
            </a:r>
          </a:p>
        </p:txBody>
      </p:sp>
    </p:spTree>
    <p:extLst>
      <p:ext uri="{BB962C8B-B14F-4D97-AF65-F5344CB8AC3E}">
        <p14:creationId xmlns:p14="http://schemas.microsoft.com/office/powerpoint/2010/main" val="1558905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BEGINNING OF THE END</a:t>
            </a:r>
            <a:endParaRPr lang="en-AU" dirty="0"/>
          </a:p>
        </p:txBody>
      </p:sp>
      <p:sp>
        <p:nvSpPr>
          <p:cNvPr id="3" name="Content Placeholder 2"/>
          <p:cNvSpPr>
            <a:spLocks noGrp="1"/>
          </p:cNvSpPr>
          <p:nvPr>
            <p:ph idx="1"/>
          </p:nvPr>
        </p:nvSpPr>
        <p:spPr/>
        <p:txBody>
          <a:bodyPr/>
          <a:lstStyle/>
          <a:p>
            <a:r>
              <a:rPr lang="en-AU" dirty="0" smtClean="0"/>
              <a:t>-</a:t>
            </a:r>
            <a:r>
              <a:rPr lang="en-AU" dirty="0" smtClean="0"/>
              <a:t>How do you run your tiny life when great challenges are camped on your northern border? </a:t>
            </a:r>
            <a:endParaRPr lang="en-AU" dirty="0"/>
          </a:p>
        </p:txBody>
      </p:sp>
    </p:spTree>
    <p:extLst>
      <p:ext uri="{BB962C8B-B14F-4D97-AF65-F5344CB8AC3E}">
        <p14:creationId xmlns:p14="http://schemas.microsoft.com/office/powerpoint/2010/main" val="1054864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19</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Hezekiah’s Prayer</a:t>
            </a:r>
          </a:p>
          <a:p>
            <a:r>
              <a:rPr lang="en-AU" dirty="0" smtClean="0"/>
              <a:t>14 Hezekiah received the letter from the messengers and read it. Then he went up to the temple of the Lord and spread it out before the Lord. 15 And Hezekiah prayed to the Lord: “Lord, the God of Israel, enthroned between the cherubim, you alone are God over all the kingdoms of the earth. You have made heaven and earth. 16 Give ear, Lord, and hear; open your eyes, Lord, and see; listen to the words Sennacherib has sent to ridicule the living God.</a:t>
            </a:r>
            <a:endParaRPr lang="en-AU" dirty="0"/>
          </a:p>
        </p:txBody>
      </p:sp>
    </p:spTree>
    <p:extLst>
      <p:ext uri="{BB962C8B-B14F-4D97-AF65-F5344CB8AC3E}">
        <p14:creationId xmlns:p14="http://schemas.microsoft.com/office/powerpoint/2010/main" val="2474764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19</a:t>
            </a:r>
            <a:endParaRPr lang="en-AU" dirty="0"/>
          </a:p>
        </p:txBody>
      </p:sp>
      <p:sp>
        <p:nvSpPr>
          <p:cNvPr id="3" name="Content Placeholder 2"/>
          <p:cNvSpPr>
            <a:spLocks noGrp="1"/>
          </p:cNvSpPr>
          <p:nvPr>
            <p:ph idx="1"/>
          </p:nvPr>
        </p:nvSpPr>
        <p:spPr/>
        <p:txBody>
          <a:bodyPr/>
          <a:lstStyle/>
          <a:p>
            <a:r>
              <a:rPr lang="en-AU" smtClean="0"/>
              <a:t>17 “It is true, Lord, that the Assyrian kings have laid waste these nations and their lands. 18 They have thrown their gods into the fire and destroyed them, for they were not gods but only wood and stone, fashioned by human hands. 19 Now, Lord our God, deliver us from his hand, so that all the kingdoms of the earth may know that you alone, Lord, are God.”</a:t>
            </a:r>
            <a:endParaRPr lang="en-AU" dirty="0"/>
          </a:p>
        </p:txBody>
      </p:sp>
    </p:spTree>
    <p:extLst>
      <p:ext uri="{BB962C8B-B14F-4D97-AF65-F5344CB8AC3E}">
        <p14:creationId xmlns:p14="http://schemas.microsoft.com/office/powerpoint/2010/main" val="3922052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19</a:t>
            </a:r>
            <a:endParaRPr lang="en-AU" dirty="0"/>
          </a:p>
        </p:txBody>
      </p:sp>
      <p:sp>
        <p:nvSpPr>
          <p:cNvPr id="3" name="Content Placeholder 2"/>
          <p:cNvSpPr>
            <a:spLocks noGrp="1"/>
          </p:cNvSpPr>
          <p:nvPr>
            <p:ph idx="1"/>
          </p:nvPr>
        </p:nvSpPr>
        <p:spPr/>
        <p:txBody>
          <a:bodyPr/>
          <a:lstStyle/>
          <a:p>
            <a:r>
              <a:rPr lang="en-AU" smtClean="0"/>
              <a:t>Then Isaiah Prophesies</a:t>
            </a:r>
          </a:p>
          <a:p>
            <a:r>
              <a:rPr lang="en-AU" smtClean="0"/>
              <a:t>32 “Therefore this is what the Lord says concerning the king of Assyria:</a:t>
            </a:r>
          </a:p>
          <a:p>
            <a:r>
              <a:rPr lang="en-AU" smtClean="0"/>
              <a:t>“‘He will not enter this city</a:t>
            </a:r>
          </a:p>
          <a:p>
            <a:r>
              <a:rPr lang="en-AU" smtClean="0"/>
              <a:t>    or shoot an arrow here.</a:t>
            </a:r>
          </a:p>
          <a:p>
            <a:r>
              <a:rPr lang="en-AU" smtClean="0"/>
              <a:t>He will not come before it with shield</a:t>
            </a:r>
          </a:p>
          <a:p>
            <a:r>
              <a:rPr lang="en-AU" smtClean="0"/>
              <a:t>    or build a siege ramp against it.</a:t>
            </a:r>
            <a:endParaRPr lang="en-AU" dirty="0"/>
          </a:p>
        </p:txBody>
      </p:sp>
    </p:spTree>
    <p:extLst>
      <p:ext uri="{BB962C8B-B14F-4D97-AF65-F5344CB8AC3E}">
        <p14:creationId xmlns:p14="http://schemas.microsoft.com/office/powerpoint/2010/main" val="1383525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19</a:t>
            </a:r>
            <a:endParaRPr lang="en-AU" dirty="0"/>
          </a:p>
        </p:txBody>
      </p:sp>
      <p:sp>
        <p:nvSpPr>
          <p:cNvPr id="3" name="Content Placeholder 2"/>
          <p:cNvSpPr>
            <a:spLocks noGrp="1"/>
          </p:cNvSpPr>
          <p:nvPr>
            <p:ph idx="1"/>
          </p:nvPr>
        </p:nvSpPr>
        <p:spPr/>
        <p:txBody>
          <a:bodyPr/>
          <a:lstStyle/>
          <a:p>
            <a:r>
              <a:rPr lang="en-AU" smtClean="0"/>
              <a:t>33 By the way that he came he will return;</a:t>
            </a:r>
          </a:p>
          <a:p>
            <a:r>
              <a:rPr lang="en-AU" smtClean="0"/>
              <a:t>    he will not enter this city,</a:t>
            </a:r>
          </a:p>
          <a:p>
            <a:r>
              <a:rPr lang="en-AU" smtClean="0"/>
              <a:t>declares the Lord.</a:t>
            </a:r>
          </a:p>
          <a:p>
            <a:endParaRPr lang="en-AU" smtClean="0"/>
          </a:p>
          <a:p>
            <a:r>
              <a:rPr lang="en-AU" smtClean="0"/>
              <a:t>34 I will defend this city and save it,</a:t>
            </a:r>
          </a:p>
          <a:p>
            <a:r>
              <a:rPr lang="en-AU" smtClean="0"/>
              <a:t>    for my sake and for the sake of David my servant.’”</a:t>
            </a:r>
            <a:endParaRPr lang="en-AU" dirty="0"/>
          </a:p>
        </p:txBody>
      </p:sp>
    </p:spTree>
    <p:extLst>
      <p:ext uri="{BB962C8B-B14F-4D97-AF65-F5344CB8AC3E}">
        <p14:creationId xmlns:p14="http://schemas.microsoft.com/office/powerpoint/2010/main" val="165198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42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19</a:t>
            </a:r>
            <a:endParaRPr lang="en-AU" dirty="0"/>
          </a:p>
        </p:txBody>
      </p:sp>
      <p:sp>
        <p:nvSpPr>
          <p:cNvPr id="3" name="Content Placeholder 2"/>
          <p:cNvSpPr>
            <a:spLocks noGrp="1"/>
          </p:cNvSpPr>
          <p:nvPr>
            <p:ph idx="1"/>
          </p:nvPr>
        </p:nvSpPr>
        <p:spPr/>
        <p:txBody>
          <a:bodyPr/>
          <a:lstStyle/>
          <a:p>
            <a:r>
              <a:rPr lang="en-AU" smtClean="0"/>
              <a:t>35 That night the angel of the Lord went out and put to death a hundred and eighty-five thousand in the Assyrian camp. When the people got up the next morning—there were all the dead bodies! 36 So Sennacherib king of Assyria broke camp and withdrew.</a:t>
            </a:r>
            <a:endParaRPr lang="en-AU" dirty="0"/>
          </a:p>
        </p:txBody>
      </p:sp>
    </p:spTree>
    <p:extLst>
      <p:ext uri="{BB962C8B-B14F-4D97-AF65-F5344CB8AC3E}">
        <p14:creationId xmlns:p14="http://schemas.microsoft.com/office/powerpoint/2010/main" val="2781787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WHAT?</a:t>
            </a:r>
            <a:endParaRPr lang="en-AU" dirty="0"/>
          </a:p>
        </p:txBody>
      </p:sp>
      <p:sp>
        <p:nvSpPr>
          <p:cNvPr id="3" name="Content Placeholder 2"/>
          <p:cNvSpPr>
            <a:spLocks noGrp="1"/>
          </p:cNvSpPr>
          <p:nvPr>
            <p:ph idx="1"/>
          </p:nvPr>
        </p:nvSpPr>
        <p:spPr/>
        <p:txBody>
          <a:bodyPr/>
          <a:lstStyle/>
          <a:p>
            <a:r>
              <a:rPr lang="en-AU" dirty="0" smtClean="0"/>
              <a:t>How </a:t>
            </a:r>
            <a:r>
              <a:rPr lang="en-AU" dirty="0"/>
              <a:t>does this story, God’s story, intersect my story?</a:t>
            </a:r>
            <a:endParaRPr lang="en-AU" dirty="0"/>
          </a:p>
        </p:txBody>
      </p:sp>
    </p:spTree>
    <p:extLst>
      <p:ext uri="{BB962C8B-B14F-4D97-AF65-F5344CB8AC3E}">
        <p14:creationId xmlns:p14="http://schemas.microsoft.com/office/powerpoint/2010/main" val="3467660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WHAT?</a:t>
            </a:r>
            <a:endParaRPr lang="en-AU" dirty="0"/>
          </a:p>
        </p:txBody>
      </p:sp>
      <p:sp>
        <p:nvSpPr>
          <p:cNvPr id="3" name="Content Placeholder 2"/>
          <p:cNvSpPr>
            <a:spLocks noGrp="1"/>
          </p:cNvSpPr>
          <p:nvPr>
            <p:ph idx="1"/>
          </p:nvPr>
        </p:nvSpPr>
        <p:spPr/>
        <p:txBody>
          <a:bodyPr/>
          <a:lstStyle/>
          <a:p>
            <a:r>
              <a:rPr lang="en-AU" dirty="0" smtClean="0"/>
              <a:t>-</a:t>
            </a:r>
            <a:r>
              <a:rPr lang="en-AU" dirty="0" smtClean="0"/>
              <a:t>How do you run your tiny life when great challenges are camped on your northern border? </a:t>
            </a:r>
            <a:endParaRPr lang="en-AU" dirty="0"/>
          </a:p>
        </p:txBody>
      </p:sp>
    </p:spTree>
    <p:extLst>
      <p:ext uri="{BB962C8B-B14F-4D97-AF65-F5344CB8AC3E}">
        <p14:creationId xmlns:p14="http://schemas.microsoft.com/office/powerpoint/2010/main" val="3508156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ISAIAH 53</a:t>
            </a:r>
            <a:endParaRPr lang="en-AU" dirty="0"/>
          </a:p>
        </p:txBody>
      </p:sp>
      <p:sp>
        <p:nvSpPr>
          <p:cNvPr id="3" name="Content Placeholder 2"/>
          <p:cNvSpPr>
            <a:spLocks noGrp="1"/>
          </p:cNvSpPr>
          <p:nvPr>
            <p:ph idx="1"/>
          </p:nvPr>
        </p:nvSpPr>
        <p:spPr/>
        <p:txBody>
          <a:bodyPr>
            <a:normAutofit lnSpcReduction="10000"/>
          </a:bodyPr>
          <a:lstStyle/>
          <a:p>
            <a:r>
              <a:rPr lang="en-AU" dirty="0" smtClean="0"/>
              <a:t>Who </a:t>
            </a:r>
            <a:r>
              <a:rPr lang="en-AU" dirty="0"/>
              <a:t>has believed our message</a:t>
            </a:r>
          </a:p>
          <a:p>
            <a:r>
              <a:rPr lang="en-AU" dirty="0"/>
              <a:t>    and to whom has the arm of the Lord been revealed?</a:t>
            </a:r>
          </a:p>
          <a:p>
            <a:endParaRPr lang="en-AU" dirty="0"/>
          </a:p>
          <a:p>
            <a:r>
              <a:rPr lang="en-AU" dirty="0"/>
              <a:t>2 He grew up before him like a tender shoot,</a:t>
            </a:r>
          </a:p>
          <a:p>
            <a:r>
              <a:rPr lang="en-AU" dirty="0"/>
              <a:t>    and like a root out of dry ground.</a:t>
            </a:r>
          </a:p>
          <a:p>
            <a:r>
              <a:rPr lang="en-AU" dirty="0"/>
              <a:t>He had no beauty or majesty to attract us to him,</a:t>
            </a:r>
          </a:p>
          <a:p>
            <a:r>
              <a:rPr lang="en-AU" dirty="0"/>
              <a:t>    nothing in his appearance that we should desire him.</a:t>
            </a:r>
          </a:p>
        </p:txBody>
      </p:sp>
    </p:spTree>
    <p:extLst>
      <p:ext uri="{BB962C8B-B14F-4D97-AF65-F5344CB8AC3E}">
        <p14:creationId xmlns:p14="http://schemas.microsoft.com/office/powerpoint/2010/main" val="567326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ISAIAH 53</a:t>
            </a:r>
            <a:endParaRPr lang="en-AU" dirty="0"/>
          </a:p>
        </p:txBody>
      </p:sp>
      <p:sp>
        <p:nvSpPr>
          <p:cNvPr id="3" name="Content Placeholder 2"/>
          <p:cNvSpPr>
            <a:spLocks noGrp="1"/>
          </p:cNvSpPr>
          <p:nvPr>
            <p:ph idx="1"/>
          </p:nvPr>
        </p:nvSpPr>
        <p:spPr/>
        <p:txBody>
          <a:bodyPr>
            <a:normAutofit/>
          </a:bodyPr>
          <a:lstStyle/>
          <a:p>
            <a:r>
              <a:rPr lang="en-AU" dirty="0"/>
              <a:t>3 He was despised and rejected by mankind,</a:t>
            </a:r>
          </a:p>
          <a:p>
            <a:r>
              <a:rPr lang="en-AU" dirty="0"/>
              <a:t>    a man of suffering, and familiar with pain.</a:t>
            </a:r>
          </a:p>
          <a:p>
            <a:r>
              <a:rPr lang="en-AU" dirty="0"/>
              <a:t>Like one from whom people hide their faces</a:t>
            </a:r>
          </a:p>
          <a:p>
            <a:r>
              <a:rPr lang="en-AU" dirty="0"/>
              <a:t>    he was despised, and we held him in low esteem.</a:t>
            </a:r>
          </a:p>
        </p:txBody>
      </p:sp>
    </p:spTree>
    <p:extLst>
      <p:ext uri="{BB962C8B-B14F-4D97-AF65-F5344CB8AC3E}">
        <p14:creationId xmlns:p14="http://schemas.microsoft.com/office/powerpoint/2010/main" val="3417485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ISAIAH 53</a:t>
            </a:r>
            <a:endParaRPr lang="en-AU" dirty="0"/>
          </a:p>
        </p:txBody>
      </p:sp>
      <p:sp>
        <p:nvSpPr>
          <p:cNvPr id="3" name="Content Placeholder 2"/>
          <p:cNvSpPr>
            <a:spLocks noGrp="1"/>
          </p:cNvSpPr>
          <p:nvPr>
            <p:ph idx="1"/>
          </p:nvPr>
        </p:nvSpPr>
        <p:spPr/>
        <p:txBody>
          <a:bodyPr>
            <a:normAutofit/>
          </a:bodyPr>
          <a:lstStyle/>
          <a:p>
            <a:r>
              <a:rPr lang="en-AU" dirty="0"/>
              <a:t>4 Surely he took up our pain</a:t>
            </a:r>
          </a:p>
          <a:p>
            <a:r>
              <a:rPr lang="en-AU" dirty="0"/>
              <a:t>    and bore our suffering,</a:t>
            </a:r>
          </a:p>
          <a:p>
            <a:r>
              <a:rPr lang="en-AU" dirty="0"/>
              <a:t>yet we considered him punished by God,</a:t>
            </a:r>
          </a:p>
          <a:p>
            <a:r>
              <a:rPr lang="en-AU" dirty="0"/>
              <a:t>    stricken by him, and afflicted.</a:t>
            </a:r>
          </a:p>
        </p:txBody>
      </p:sp>
    </p:spTree>
    <p:extLst>
      <p:ext uri="{BB962C8B-B14F-4D97-AF65-F5344CB8AC3E}">
        <p14:creationId xmlns:p14="http://schemas.microsoft.com/office/powerpoint/2010/main" val="1985709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ISAIAH 53</a:t>
            </a:r>
            <a:endParaRPr lang="en-AU" dirty="0"/>
          </a:p>
        </p:txBody>
      </p:sp>
      <p:sp>
        <p:nvSpPr>
          <p:cNvPr id="3" name="Content Placeholder 2"/>
          <p:cNvSpPr>
            <a:spLocks noGrp="1"/>
          </p:cNvSpPr>
          <p:nvPr>
            <p:ph idx="1"/>
          </p:nvPr>
        </p:nvSpPr>
        <p:spPr/>
        <p:txBody>
          <a:bodyPr>
            <a:normAutofit/>
          </a:bodyPr>
          <a:lstStyle/>
          <a:p>
            <a:r>
              <a:rPr lang="en-AU" dirty="0"/>
              <a:t>5 But he was pierced for our transgressions,</a:t>
            </a:r>
          </a:p>
          <a:p>
            <a:r>
              <a:rPr lang="en-AU" dirty="0"/>
              <a:t>    he was crushed for our iniquities;</a:t>
            </a:r>
          </a:p>
          <a:p>
            <a:r>
              <a:rPr lang="en-AU" dirty="0"/>
              <a:t>the punishment that brought us peace was on him,</a:t>
            </a:r>
          </a:p>
          <a:p>
            <a:r>
              <a:rPr lang="en-AU" dirty="0"/>
              <a:t>    and by his wounds we are healed.</a:t>
            </a:r>
          </a:p>
        </p:txBody>
      </p:sp>
    </p:spTree>
    <p:extLst>
      <p:ext uri="{BB962C8B-B14F-4D97-AF65-F5344CB8AC3E}">
        <p14:creationId xmlns:p14="http://schemas.microsoft.com/office/powerpoint/2010/main" val="3767036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ISAIAH 53</a:t>
            </a:r>
            <a:endParaRPr lang="en-AU" dirty="0"/>
          </a:p>
        </p:txBody>
      </p:sp>
      <p:sp>
        <p:nvSpPr>
          <p:cNvPr id="3" name="Content Placeholder 2"/>
          <p:cNvSpPr>
            <a:spLocks noGrp="1"/>
          </p:cNvSpPr>
          <p:nvPr>
            <p:ph idx="1"/>
          </p:nvPr>
        </p:nvSpPr>
        <p:spPr/>
        <p:txBody>
          <a:bodyPr>
            <a:normAutofit/>
          </a:bodyPr>
          <a:lstStyle/>
          <a:p>
            <a:r>
              <a:rPr lang="en-AU" dirty="0"/>
              <a:t>6 We all, like sheep, have gone astray,</a:t>
            </a:r>
          </a:p>
          <a:p>
            <a:r>
              <a:rPr lang="en-AU" dirty="0"/>
              <a:t>    each of us has turned to our own way;</a:t>
            </a:r>
          </a:p>
          <a:p>
            <a:r>
              <a:rPr lang="en-AU" dirty="0"/>
              <a:t>and the Lord has laid on him</a:t>
            </a:r>
          </a:p>
          <a:p>
            <a:r>
              <a:rPr lang="en-AU" dirty="0"/>
              <a:t>    the iniquity of us all.</a:t>
            </a:r>
          </a:p>
        </p:txBody>
      </p:sp>
    </p:spTree>
    <p:extLst>
      <p:ext uri="{BB962C8B-B14F-4D97-AF65-F5344CB8AC3E}">
        <p14:creationId xmlns:p14="http://schemas.microsoft.com/office/powerpoint/2010/main" val="2795514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ISAIAH 53</a:t>
            </a:r>
            <a:endParaRPr lang="en-AU" dirty="0"/>
          </a:p>
        </p:txBody>
      </p:sp>
      <p:sp>
        <p:nvSpPr>
          <p:cNvPr id="3" name="Content Placeholder 2"/>
          <p:cNvSpPr>
            <a:spLocks noGrp="1"/>
          </p:cNvSpPr>
          <p:nvPr>
            <p:ph idx="1"/>
          </p:nvPr>
        </p:nvSpPr>
        <p:spPr/>
        <p:txBody>
          <a:bodyPr>
            <a:normAutofit/>
          </a:bodyPr>
          <a:lstStyle/>
          <a:p>
            <a:r>
              <a:rPr lang="en-AU" dirty="0"/>
              <a:t>7 He was oppressed and afflicted,</a:t>
            </a:r>
          </a:p>
          <a:p>
            <a:r>
              <a:rPr lang="en-AU" dirty="0"/>
              <a:t>    yet he did not open his mouth;</a:t>
            </a:r>
          </a:p>
          <a:p>
            <a:r>
              <a:rPr lang="en-AU" dirty="0"/>
              <a:t>he was led like a lamb to the slaughter,</a:t>
            </a:r>
          </a:p>
          <a:p>
            <a:r>
              <a:rPr lang="en-AU" dirty="0"/>
              <a:t>    and as a sheep before its shearers is silent,</a:t>
            </a:r>
          </a:p>
          <a:p>
            <a:r>
              <a:rPr lang="en-AU" dirty="0"/>
              <a:t>    so he did not open his mouth.</a:t>
            </a:r>
          </a:p>
        </p:txBody>
      </p:sp>
    </p:spTree>
    <p:extLst>
      <p:ext uri="{BB962C8B-B14F-4D97-AF65-F5344CB8AC3E}">
        <p14:creationId xmlns:p14="http://schemas.microsoft.com/office/powerpoint/2010/main" val="3782782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ISAIAH 53</a:t>
            </a:r>
            <a:endParaRPr lang="en-AU" dirty="0"/>
          </a:p>
        </p:txBody>
      </p:sp>
      <p:sp>
        <p:nvSpPr>
          <p:cNvPr id="3" name="Content Placeholder 2"/>
          <p:cNvSpPr>
            <a:spLocks noGrp="1"/>
          </p:cNvSpPr>
          <p:nvPr>
            <p:ph idx="1"/>
          </p:nvPr>
        </p:nvSpPr>
        <p:spPr/>
        <p:txBody>
          <a:bodyPr>
            <a:normAutofit/>
          </a:bodyPr>
          <a:lstStyle/>
          <a:p>
            <a:r>
              <a:rPr lang="en-AU" dirty="0"/>
              <a:t>10 Yet it was the Lord’s will to crush him and cause him to suffer,</a:t>
            </a:r>
          </a:p>
          <a:p>
            <a:r>
              <a:rPr lang="en-AU" dirty="0"/>
              <a:t>    and though the Lord makes[c] his life an offering for sin,</a:t>
            </a:r>
          </a:p>
          <a:p>
            <a:r>
              <a:rPr lang="en-AU" dirty="0"/>
              <a:t>he will see his offspring and prolong his days,</a:t>
            </a:r>
          </a:p>
          <a:p>
            <a:r>
              <a:rPr lang="en-AU" dirty="0"/>
              <a:t>    and the will of the Lord will prosper in his hand.</a:t>
            </a:r>
          </a:p>
        </p:txBody>
      </p:sp>
    </p:spTree>
    <p:extLst>
      <p:ext uri="{BB962C8B-B14F-4D97-AF65-F5344CB8AC3E}">
        <p14:creationId xmlns:p14="http://schemas.microsoft.com/office/powerpoint/2010/main" val="366025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5240" cy="1143000"/>
          </a:xfrm>
        </p:spPr>
        <p:txBody>
          <a:bodyPr>
            <a:normAutofit/>
          </a:bodyPr>
          <a:lstStyle/>
          <a:p>
            <a:pPr defTabSz="457200"/>
            <a:r>
              <a:rPr lang="en-AU" sz="2400" dirty="0" smtClean="0">
                <a:solidFill>
                  <a:srgbClr val="565D69"/>
                </a:solidFill>
                <a:latin typeface="nevis Bold"/>
                <a:cs typeface="nevis Bold"/>
              </a:rPr>
              <a:t>2 KINGS 17</a:t>
            </a:r>
            <a:endParaRPr lang="en-AU" sz="2400" dirty="0">
              <a:solidFill>
                <a:srgbClr val="565D69"/>
              </a:solidFill>
              <a:latin typeface="nevis Bold"/>
              <a:cs typeface="nevis Bold"/>
            </a:endParaRPr>
          </a:p>
        </p:txBody>
      </p:sp>
      <p:sp>
        <p:nvSpPr>
          <p:cNvPr id="3" name="Content Placeholder 2"/>
          <p:cNvSpPr>
            <a:spLocks noGrp="1"/>
          </p:cNvSpPr>
          <p:nvPr>
            <p:ph idx="1"/>
          </p:nvPr>
        </p:nvSpPr>
        <p:spPr>
          <a:xfrm>
            <a:off x="251520" y="1268760"/>
            <a:ext cx="7560840" cy="4857403"/>
          </a:xfrm>
        </p:spPr>
        <p:txBody>
          <a:bodyPr>
            <a:noAutofit/>
          </a:bodyPr>
          <a:lstStyle/>
          <a:p>
            <a:pPr marL="0" indent="0" defTabSz="457200">
              <a:lnSpc>
                <a:spcPct val="120000"/>
              </a:lnSpc>
              <a:buNone/>
            </a:pPr>
            <a:r>
              <a:rPr lang="en-AU" sz="2800" dirty="0" smtClean="0">
                <a:solidFill>
                  <a:schemeClr val="bg1"/>
                </a:solidFill>
                <a:latin typeface="Glegoo"/>
                <a:cs typeface="Glegoo"/>
              </a:rPr>
              <a:t>13 </a:t>
            </a:r>
            <a:r>
              <a:rPr lang="en-AU" sz="2800" dirty="0">
                <a:solidFill>
                  <a:schemeClr val="bg1"/>
                </a:solidFill>
                <a:latin typeface="Glegoo"/>
                <a:cs typeface="Glegoo"/>
              </a:rPr>
              <a:t>The Lord warned Israel and Judah through all his prophets and seers: “Turn from your evil ways. Observe my commands and decrees, in accordance with the entire Law that I commanded your ancestors to obey </a:t>
            </a:r>
            <a:endParaRPr lang="en-AU" sz="2800" dirty="0" smtClean="0">
              <a:solidFill>
                <a:schemeClr val="bg1"/>
              </a:solidFill>
              <a:latin typeface="Glegoo"/>
              <a:cs typeface="Glegoo"/>
            </a:endParaRPr>
          </a:p>
          <a:p>
            <a:pPr marL="0" indent="0" defTabSz="457200">
              <a:lnSpc>
                <a:spcPct val="120000"/>
              </a:lnSpc>
              <a:buNone/>
            </a:pPr>
            <a:r>
              <a:rPr lang="en-AU" sz="2800" dirty="0" smtClean="0">
                <a:solidFill>
                  <a:schemeClr val="bg1"/>
                </a:solidFill>
                <a:latin typeface="Glegoo"/>
                <a:cs typeface="Glegoo"/>
              </a:rPr>
              <a:t>and </a:t>
            </a:r>
            <a:r>
              <a:rPr lang="en-AU" sz="2800" dirty="0">
                <a:solidFill>
                  <a:schemeClr val="bg1"/>
                </a:solidFill>
                <a:latin typeface="Glegoo"/>
                <a:cs typeface="Glegoo"/>
              </a:rPr>
              <a:t>that I delivered to you through </a:t>
            </a:r>
            <a:endParaRPr lang="en-AU" sz="2800" dirty="0" smtClean="0">
              <a:solidFill>
                <a:schemeClr val="bg1"/>
              </a:solidFill>
              <a:latin typeface="Glegoo"/>
              <a:cs typeface="Glegoo"/>
            </a:endParaRPr>
          </a:p>
          <a:p>
            <a:pPr marL="0" indent="0" defTabSz="457200">
              <a:lnSpc>
                <a:spcPct val="120000"/>
              </a:lnSpc>
              <a:buNone/>
            </a:pPr>
            <a:r>
              <a:rPr lang="en-AU" sz="2800" dirty="0" smtClean="0">
                <a:solidFill>
                  <a:schemeClr val="bg1"/>
                </a:solidFill>
                <a:latin typeface="Glegoo"/>
                <a:cs typeface="Glegoo"/>
              </a:rPr>
              <a:t>my </a:t>
            </a:r>
            <a:r>
              <a:rPr lang="en-AU" sz="2800" dirty="0">
                <a:solidFill>
                  <a:schemeClr val="bg1"/>
                </a:solidFill>
                <a:latin typeface="Glegoo"/>
                <a:cs typeface="Glegoo"/>
              </a:rPr>
              <a:t>servants the prophets.”</a:t>
            </a:r>
          </a:p>
        </p:txBody>
      </p:sp>
    </p:spTree>
    <p:extLst>
      <p:ext uri="{BB962C8B-B14F-4D97-AF65-F5344CB8AC3E}">
        <p14:creationId xmlns:p14="http://schemas.microsoft.com/office/powerpoint/2010/main" val="2804420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ISAIAH 53</a:t>
            </a:r>
            <a:endParaRPr lang="en-AU" dirty="0"/>
          </a:p>
        </p:txBody>
      </p:sp>
      <p:sp>
        <p:nvSpPr>
          <p:cNvPr id="3" name="Content Placeholder 2"/>
          <p:cNvSpPr>
            <a:spLocks noGrp="1"/>
          </p:cNvSpPr>
          <p:nvPr>
            <p:ph idx="1"/>
          </p:nvPr>
        </p:nvSpPr>
        <p:spPr/>
        <p:txBody>
          <a:bodyPr>
            <a:normAutofit/>
          </a:bodyPr>
          <a:lstStyle/>
          <a:p>
            <a:r>
              <a:rPr lang="en-AU" dirty="0"/>
              <a:t>11 After he has suffered,</a:t>
            </a:r>
          </a:p>
          <a:p>
            <a:r>
              <a:rPr lang="en-AU" dirty="0"/>
              <a:t>    he will see the light of life[d] and be satisfied[e];</a:t>
            </a:r>
          </a:p>
          <a:p>
            <a:r>
              <a:rPr lang="en-AU" dirty="0"/>
              <a:t>by his knowledge[f] my righteous servant will justify many,</a:t>
            </a:r>
          </a:p>
          <a:p>
            <a:r>
              <a:rPr lang="en-AU" dirty="0"/>
              <a:t>    and he will bear their iniquities.</a:t>
            </a:r>
          </a:p>
        </p:txBody>
      </p:sp>
    </p:spTree>
    <p:extLst>
      <p:ext uri="{BB962C8B-B14F-4D97-AF65-F5344CB8AC3E}">
        <p14:creationId xmlns:p14="http://schemas.microsoft.com/office/powerpoint/2010/main" val="303100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17</a:t>
            </a:r>
            <a:endParaRPr lang="en-AU" dirty="0"/>
          </a:p>
        </p:txBody>
      </p:sp>
      <p:sp>
        <p:nvSpPr>
          <p:cNvPr id="3" name="Content Placeholder 2"/>
          <p:cNvSpPr>
            <a:spLocks noGrp="1"/>
          </p:cNvSpPr>
          <p:nvPr>
            <p:ph idx="1"/>
          </p:nvPr>
        </p:nvSpPr>
        <p:spPr/>
        <p:txBody>
          <a:bodyPr/>
          <a:lstStyle/>
          <a:p>
            <a:r>
              <a:rPr lang="en-AU" smtClean="0"/>
              <a:t>14 But they would not listen and were as stiff-necked as their ancestors, who did not trust in the Lord their God. 15 They rejected his decrees and the covenant he had made with their ancestors and the statutes he had warned them to keep. They followed worthless idols and themselves became worthless. They imitated the nations around them although the Lord had ordered them, “Do not do as they do.”</a:t>
            </a:r>
            <a:endParaRPr lang="en-AU" dirty="0"/>
          </a:p>
        </p:txBody>
      </p:sp>
    </p:spTree>
    <p:extLst>
      <p:ext uri="{BB962C8B-B14F-4D97-AF65-F5344CB8AC3E}">
        <p14:creationId xmlns:p14="http://schemas.microsoft.com/office/powerpoint/2010/main" val="975530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17</a:t>
            </a:r>
            <a:endParaRPr lang="en-AU" dirty="0"/>
          </a:p>
        </p:txBody>
      </p:sp>
      <p:sp>
        <p:nvSpPr>
          <p:cNvPr id="3" name="Content Placeholder 2"/>
          <p:cNvSpPr>
            <a:spLocks noGrp="1"/>
          </p:cNvSpPr>
          <p:nvPr>
            <p:ph idx="1"/>
          </p:nvPr>
        </p:nvSpPr>
        <p:spPr/>
        <p:txBody>
          <a:bodyPr/>
          <a:lstStyle/>
          <a:p>
            <a:r>
              <a:rPr lang="en-AU" smtClean="0"/>
              <a:t>18 So the Lord was very angry with Israel and removed them from his presence. Only the tribe of Judah was left,</a:t>
            </a:r>
            <a:endParaRPr lang="en-AU" dirty="0"/>
          </a:p>
        </p:txBody>
      </p:sp>
    </p:spTree>
    <p:extLst>
      <p:ext uri="{BB962C8B-B14F-4D97-AF65-F5344CB8AC3E}">
        <p14:creationId xmlns:p14="http://schemas.microsoft.com/office/powerpoint/2010/main" val="2025637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BEGINNING OF THE END</a:t>
            </a:r>
            <a:endParaRPr lang="en-AU"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1880" y="1700808"/>
            <a:ext cx="2197303" cy="3358142"/>
          </a:xfrm>
        </p:spPr>
      </p:pic>
    </p:spTree>
    <p:extLst>
      <p:ext uri="{BB962C8B-B14F-4D97-AF65-F5344CB8AC3E}">
        <p14:creationId xmlns:p14="http://schemas.microsoft.com/office/powerpoint/2010/main" val="3364387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18</a:t>
            </a:r>
            <a:endParaRPr lang="en-AU" dirty="0"/>
          </a:p>
        </p:txBody>
      </p:sp>
      <p:sp>
        <p:nvSpPr>
          <p:cNvPr id="3" name="Content Placeholder 2"/>
          <p:cNvSpPr>
            <a:spLocks noGrp="1"/>
          </p:cNvSpPr>
          <p:nvPr>
            <p:ph idx="1"/>
          </p:nvPr>
        </p:nvSpPr>
        <p:spPr/>
        <p:txBody>
          <a:bodyPr>
            <a:normAutofit lnSpcReduction="10000"/>
          </a:bodyPr>
          <a:lstStyle/>
          <a:p>
            <a:r>
              <a:rPr lang="en-AU" smtClean="0"/>
              <a:t>17 The king of Assyria sent his supreme commander, his chief officer and his field commander with a large army, from Lachish to King Hezekiah at Jerusalem. They came up to Jerusalem and stopped at the aqueduct of the Upper Pool, on the road to the Washerman’s Field. 18 They called for the king; and Eliakim son of Hilkiah the palace administrator, Shebna the secretary, and Joah son of Asaph the recorder went out to them.</a:t>
            </a:r>
            <a:endParaRPr lang="en-AU" dirty="0"/>
          </a:p>
        </p:txBody>
      </p:sp>
    </p:spTree>
    <p:extLst>
      <p:ext uri="{BB962C8B-B14F-4D97-AF65-F5344CB8AC3E}">
        <p14:creationId xmlns:p14="http://schemas.microsoft.com/office/powerpoint/2010/main" val="272546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18</a:t>
            </a:r>
            <a:endParaRPr lang="en-AU" dirty="0"/>
          </a:p>
        </p:txBody>
      </p:sp>
      <p:sp>
        <p:nvSpPr>
          <p:cNvPr id="3" name="Content Placeholder 2"/>
          <p:cNvSpPr>
            <a:spLocks noGrp="1"/>
          </p:cNvSpPr>
          <p:nvPr>
            <p:ph idx="1"/>
          </p:nvPr>
        </p:nvSpPr>
        <p:spPr/>
        <p:txBody>
          <a:bodyPr>
            <a:noAutofit/>
          </a:bodyPr>
          <a:lstStyle/>
          <a:p>
            <a:r>
              <a:rPr lang="en-AU" dirty="0" smtClean="0"/>
              <a:t>19 The field commander said to them, “Tell Hezekiah:</a:t>
            </a:r>
          </a:p>
          <a:p>
            <a:endParaRPr lang="en-AU" dirty="0" smtClean="0"/>
          </a:p>
          <a:p>
            <a:r>
              <a:rPr lang="en-AU" dirty="0" smtClean="0"/>
              <a:t>“‘This is what the great king, the king of Assyria, says: On what are you basing this confidence of yours? 20 You say you have the counsel and the might for war—but you speak only empty words. On whom are you depending, that you rebel against me? </a:t>
            </a:r>
            <a:endParaRPr lang="en-AU" dirty="0"/>
          </a:p>
        </p:txBody>
      </p:sp>
    </p:spTree>
    <p:extLst>
      <p:ext uri="{BB962C8B-B14F-4D97-AF65-F5344CB8AC3E}">
        <p14:creationId xmlns:p14="http://schemas.microsoft.com/office/powerpoint/2010/main" val="203590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2 KINGS 18</a:t>
            </a:r>
            <a:endParaRPr lang="en-AU" dirty="0"/>
          </a:p>
        </p:txBody>
      </p:sp>
      <p:sp>
        <p:nvSpPr>
          <p:cNvPr id="3" name="Content Placeholder 2"/>
          <p:cNvSpPr>
            <a:spLocks noGrp="1"/>
          </p:cNvSpPr>
          <p:nvPr>
            <p:ph idx="1"/>
          </p:nvPr>
        </p:nvSpPr>
        <p:spPr/>
        <p:txBody>
          <a:bodyPr>
            <a:noAutofit/>
          </a:bodyPr>
          <a:lstStyle/>
          <a:p>
            <a:r>
              <a:rPr lang="en-AU" dirty="0" smtClean="0"/>
              <a:t>21 </a:t>
            </a:r>
            <a:r>
              <a:rPr lang="en-AU" dirty="0" smtClean="0"/>
              <a:t>Look, I know you are depending on Egypt, that splintered reed of a staff, which pierces the hand of anyone who leans on it! Such is Pharaoh king of Egypt to all who depend on him. 22 But if you say to me, “We are depending on the Lord our God”—isn’t he the one whose high places and altars Hezekiah removed, saying to Judah and Jerusalem, “You must worship before this altar in Jerusalem”?</a:t>
            </a:r>
            <a:endParaRPr lang="en-AU" dirty="0"/>
          </a:p>
        </p:txBody>
      </p:sp>
    </p:spTree>
    <p:extLst>
      <p:ext uri="{BB962C8B-B14F-4D97-AF65-F5344CB8AC3E}">
        <p14:creationId xmlns:p14="http://schemas.microsoft.com/office/powerpoint/2010/main" val="3960996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Nevis"/>
        <a:ea typeface=""/>
        <a:cs typeface=""/>
      </a:majorFont>
      <a:minorFont>
        <a:latin typeface="Glego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Nevis"/>
        <a:ea typeface=""/>
        <a:cs typeface=""/>
      </a:majorFont>
      <a:minorFont>
        <a:latin typeface="Glego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1585</Words>
  <Application>Microsoft Office PowerPoint</Application>
  <PresentationFormat>On-screen Show (4:3)</PresentationFormat>
  <Paragraphs>98</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PowerPoint Presentation</vt:lpstr>
      <vt:lpstr>PowerPoint Presentation</vt:lpstr>
      <vt:lpstr>2 KINGS 17</vt:lpstr>
      <vt:lpstr>2 KINGS 17</vt:lpstr>
      <vt:lpstr>2 KINGS 17</vt:lpstr>
      <vt:lpstr>THE BEGINNING OF THE END</vt:lpstr>
      <vt:lpstr>2 KINGS 18</vt:lpstr>
      <vt:lpstr>2 KINGS 18</vt:lpstr>
      <vt:lpstr>2 KINGS 18</vt:lpstr>
      <vt:lpstr>2 KINGS 18</vt:lpstr>
      <vt:lpstr>2 KINGS 18</vt:lpstr>
      <vt:lpstr>2 KINGS 18</vt:lpstr>
      <vt:lpstr>2 KINGS 18</vt:lpstr>
      <vt:lpstr>THE BEGINNING OF THE END</vt:lpstr>
      <vt:lpstr>THE BEGINNING OF THE END</vt:lpstr>
      <vt:lpstr>2 KINGS 19</vt:lpstr>
      <vt:lpstr>2 KINGS 19</vt:lpstr>
      <vt:lpstr>2 KINGS 19</vt:lpstr>
      <vt:lpstr>2 KINGS 19</vt:lpstr>
      <vt:lpstr>2 KINGS 19</vt:lpstr>
      <vt:lpstr>SO WHAT?</vt:lpstr>
      <vt:lpstr>SO WHAT?</vt:lpstr>
      <vt:lpstr>ISAIAH 53</vt:lpstr>
      <vt:lpstr>ISAIAH 53</vt:lpstr>
      <vt:lpstr>ISAIAH 53</vt:lpstr>
      <vt:lpstr>ISAIAH 53</vt:lpstr>
      <vt:lpstr>ISAIAH 53</vt:lpstr>
      <vt:lpstr>ISAIAH 53</vt:lpstr>
      <vt:lpstr>ISAIAH 53</vt:lpstr>
      <vt:lpstr>ISAIAH 53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Thom</dc:creator>
  <cp:lastModifiedBy>Rod Thom</cp:lastModifiedBy>
  <cp:revision>52</cp:revision>
  <cp:lastPrinted>2015-10-31T23:10:41Z</cp:lastPrinted>
  <dcterms:created xsi:type="dcterms:W3CDTF">2015-10-02T00:15:22Z</dcterms:created>
  <dcterms:modified xsi:type="dcterms:W3CDTF">2015-10-31T23:21:57Z</dcterms:modified>
</cp:coreProperties>
</file>